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D5AB4C-A4E7-47BE-8EE5-322BB3164A40}"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8BAABFDA-ADA9-4526-8EF1-A1F85069298A}"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60144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D5AB4C-A4E7-47BE-8EE5-322BB3164A40}"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34545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D5AB4C-A4E7-47BE-8EE5-322BB3164A40}"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259803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D5AB4C-A4E7-47BE-8EE5-322BB3164A40}"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ABFDA-ADA9-4526-8EF1-A1F85069298A}"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5452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D5AB4C-A4E7-47BE-8EE5-322BB3164A40}"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28533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D5AB4C-A4E7-47BE-8EE5-322BB3164A40}"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ABFDA-ADA9-4526-8EF1-A1F85069298A}"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66104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D5AB4C-A4E7-47BE-8EE5-322BB3164A40}"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19392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D5AB4C-A4E7-47BE-8EE5-322BB3164A40}"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ABFDA-ADA9-4526-8EF1-A1F85069298A}"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7957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2D5AB4C-A4E7-47BE-8EE5-322BB3164A40}"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17132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D5AB4C-A4E7-47BE-8EE5-322BB3164A40}"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34948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D5AB4C-A4E7-47BE-8EE5-322BB3164A40}"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ABFDA-ADA9-4526-8EF1-A1F85069298A}" type="slidenum">
              <a:rPr lang="en-US" smtClean="0"/>
              <a:t>‹#›</a:t>
            </a:fld>
            <a:endParaRPr lang="en-US"/>
          </a:p>
        </p:txBody>
      </p:sp>
    </p:spTree>
    <p:extLst>
      <p:ext uri="{BB962C8B-B14F-4D97-AF65-F5344CB8AC3E}">
        <p14:creationId xmlns:p14="http://schemas.microsoft.com/office/powerpoint/2010/main" val="31823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72D5AB4C-A4E7-47BE-8EE5-322BB3164A40}" type="datetimeFigureOut">
              <a:rPr lang="en-US" smtClean="0"/>
              <a:t>4/12/2023</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8BAABFDA-ADA9-4526-8EF1-A1F85069298A}"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09056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276C-BA3A-298C-B2FE-BD62917E9D51}"/>
              </a:ext>
            </a:extLst>
          </p:cNvPr>
          <p:cNvSpPr>
            <a:spLocks noGrp="1"/>
          </p:cNvSpPr>
          <p:nvPr>
            <p:ph type="ctrTitle"/>
          </p:nvPr>
        </p:nvSpPr>
        <p:spPr/>
        <p:txBody>
          <a:bodyPr>
            <a:normAutofit fontScale="90000"/>
          </a:bodyPr>
          <a:lstStyle/>
          <a:p>
            <a:r>
              <a:rPr lang="en-US" b="1" dirty="0"/>
              <a:t>Phases of Circular Flow of Income</a:t>
            </a:r>
          </a:p>
        </p:txBody>
      </p:sp>
      <p:sp>
        <p:nvSpPr>
          <p:cNvPr id="3" name="Subtitle 2">
            <a:extLst>
              <a:ext uri="{FF2B5EF4-FFF2-40B4-BE49-F238E27FC236}">
                <a16:creationId xmlns:a16="http://schemas.microsoft.com/office/drawing/2014/main" id="{47E69DD9-0617-DBE7-1331-AAB815A4514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1982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9FF6-9322-0C62-F907-D1139DCB8577}"/>
              </a:ext>
            </a:extLst>
          </p:cNvPr>
          <p:cNvSpPr>
            <a:spLocks noGrp="1"/>
          </p:cNvSpPr>
          <p:nvPr>
            <p:ph type="title"/>
          </p:nvPr>
        </p:nvSpPr>
        <p:spPr/>
        <p:txBody>
          <a:bodyPr/>
          <a:lstStyle/>
          <a:p>
            <a:r>
              <a:rPr lang="en-US" b="1" dirty="0"/>
              <a:t>Phases of Circular Flow of Income</a:t>
            </a:r>
          </a:p>
        </p:txBody>
      </p:sp>
      <p:sp>
        <p:nvSpPr>
          <p:cNvPr id="3" name="Content Placeholder 2">
            <a:extLst>
              <a:ext uri="{FF2B5EF4-FFF2-40B4-BE49-F238E27FC236}">
                <a16:creationId xmlns:a16="http://schemas.microsoft.com/office/drawing/2014/main" id="{1FEA0A47-F0F5-FC1C-6353-662CEB62A781}"/>
              </a:ext>
            </a:extLst>
          </p:cNvPr>
          <p:cNvSpPr>
            <a:spLocks noGrp="1"/>
          </p:cNvSpPr>
          <p:nvPr>
            <p:ph idx="1"/>
          </p:nvPr>
        </p:nvSpPr>
        <p:spPr/>
        <p:txBody>
          <a:bodyPr/>
          <a:lstStyle/>
          <a:p>
            <a:pPr marL="0" indent="0" algn="just">
              <a:buNone/>
            </a:pPr>
            <a:r>
              <a:rPr lang="en-US" dirty="0"/>
              <a:t>The three different phases in a circular flow of income are Generation, Distribution, and Disposition.</a:t>
            </a:r>
          </a:p>
        </p:txBody>
      </p:sp>
    </p:spTree>
    <p:extLst>
      <p:ext uri="{BB962C8B-B14F-4D97-AF65-F5344CB8AC3E}">
        <p14:creationId xmlns:p14="http://schemas.microsoft.com/office/powerpoint/2010/main" val="395184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251E-B05D-D3CA-831D-DBA1C2F00552}"/>
              </a:ext>
            </a:extLst>
          </p:cNvPr>
          <p:cNvSpPr>
            <a:spLocks noGrp="1"/>
          </p:cNvSpPr>
          <p:nvPr>
            <p:ph type="title"/>
          </p:nvPr>
        </p:nvSpPr>
        <p:spPr/>
        <p:txBody>
          <a:bodyPr/>
          <a:lstStyle/>
          <a:p>
            <a:r>
              <a:rPr lang="en-US" b="1" dirty="0"/>
              <a:t>1. Generation Phase</a:t>
            </a:r>
          </a:p>
        </p:txBody>
      </p:sp>
      <p:sp>
        <p:nvSpPr>
          <p:cNvPr id="3" name="Content Placeholder 2">
            <a:extLst>
              <a:ext uri="{FF2B5EF4-FFF2-40B4-BE49-F238E27FC236}">
                <a16:creationId xmlns:a16="http://schemas.microsoft.com/office/drawing/2014/main" id="{ED124ECF-CFB9-A7E5-8CA5-428E44B4886E}"/>
              </a:ext>
            </a:extLst>
          </p:cNvPr>
          <p:cNvSpPr>
            <a:spLocks noGrp="1"/>
          </p:cNvSpPr>
          <p:nvPr>
            <p:ph idx="1"/>
          </p:nvPr>
        </p:nvSpPr>
        <p:spPr/>
        <p:txBody>
          <a:bodyPr/>
          <a:lstStyle/>
          <a:p>
            <a:pPr marL="0" indent="0" algn="just">
              <a:buNone/>
            </a:pPr>
            <a:r>
              <a:rPr lang="en-US" dirty="0"/>
              <a:t>The first phase of the circular flow of income is Generation Phase. In this phase, the firms produce goods and services by taking the help of the factor services. </a:t>
            </a:r>
          </a:p>
        </p:txBody>
      </p:sp>
    </p:spTree>
    <p:extLst>
      <p:ext uri="{BB962C8B-B14F-4D97-AF65-F5344CB8AC3E}">
        <p14:creationId xmlns:p14="http://schemas.microsoft.com/office/powerpoint/2010/main" val="270551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EF23-6F64-0BD7-6676-8638D85248BA}"/>
              </a:ext>
            </a:extLst>
          </p:cNvPr>
          <p:cNvSpPr>
            <a:spLocks noGrp="1"/>
          </p:cNvSpPr>
          <p:nvPr>
            <p:ph type="title"/>
          </p:nvPr>
        </p:nvSpPr>
        <p:spPr/>
        <p:txBody>
          <a:bodyPr/>
          <a:lstStyle/>
          <a:p>
            <a:r>
              <a:rPr lang="en-US" b="1" dirty="0"/>
              <a:t>2. Distribution Phase</a:t>
            </a:r>
          </a:p>
        </p:txBody>
      </p:sp>
      <p:sp>
        <p:nvSpPr>
          <p:cNvPr id="3" name="Content Placeholder 2">
            <a:extLst>
              <a:ext uri="{FF2B5EF4-FFF2-40B4-BE49-F238E27FC236}">
                <a16:creationId xmlns:a16="http://schemas.microsoft.com/office/drawing/2014/main" id="{6A6D9EAA-1CF6-862D-9306-D450DF5D177A}"/>
              </a:ext>
            </a:extLst>
          </p:cNvPr>
          <p:cNvSpPr>
            <a:spLocks noGrp="1"/>
          </p:cNvSpPr>
          <p:nvPr>
            <p:ph idx="1"/>
          </p:nvPr>
        </p:nvSpPr>
        <p:spPr/>
        <p:txBody>
          <a:bodyPr/>
          <a:lstStyle/>
          <a:p>
            <a:pPr marL="0" indent="0" algn="just">
              <a:buNone/>
            </a:pPr>
            <a:r>
              <a:rPr lang="en-US" dirty="0"/>
              <a:t>The second phase of the circular flow of income is the Distribution Phase. In this phase, factor incomes such as wages, rent, interest, and profit flow from firms to the households.</a:t>
            </a:r>
          </a:p>
        </p:txBody>
      </p:sp>
    </p:spTree>
    <p:extLst>
      <p:ext uri="{BB962C8B-B14F-4D97-AF65-F5344CB8AC3E}">
        <p14:creationId xmlns:p14="http://schemas.microsoft.com/office/powerpoint/2010/main" val="3635803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F9F2-400E-459E-3C0E-01DFE59C5657}"/>
              </a:ext>
            </a:extLst>
          </p:cNvPr>
          <p:cNvSpPr>
            <a:spLocks noGrp="1"/>
          </p:cNvSpPr>
          <p:nvPr>
            <p:ph type="title"/>
          </p:nvPr>
        </p:nvSpPr>
        <p:spPr/>
        <p:txBody>
          <a:bodyPr/>
          <a:lstStyle/>
          <a:p>
            <a:r>
              <a:rPr lang="en-US" b="1" dirty="0"/>
              <a:t>3. Disposition Phase</a:t>
            </a:r>
          </a:p>
        </p:txBody>
      </p:sp>
      <p:sp>
        <p:nvSpPr>
          <p:cNvPr id="3" name="Content Placeholder 2">
            <a:extLst>
              <a:ext uri="{FF2B5EF4-FFF2-40B4-BE49-F238E27FC236}">
                <a16:creationId xmlns:a16="http://schemas.microsoft.com/office/drawing/2014/main" id="{50824BA9-72AC-DC78-9EEE-E20C4D3D0FBF}"/>
              </a:ext>
            </a:extLst>
          </p:cNvPr>
          <p:cNvSpPr>
            <a:spLocks noGrp="1"/>
          </p:cNvSpPr>
          <p:nvPr>
            <p:ph idx="1"/>
          </p:nvPr>
        </p:nvSpPr>
        <p:spPr/>
        <p:txBody>
          <a:bodyPr/>
          <a:lstStyle/>
          <a:p>
            <a:pPr marL="0" indent="0" algn="just">
              <a:buNone/>
            </a:pPr>
            <a:r>
              <a:rPr lang="en-US" dirty="0"/>
              <a:t>The last phase of the circular flow of income is the Disposition Phase. In this phase, the income received by the factors of production is spent on the goods and services produced by the firms</a:t>
            </a:r>
          </a:p>
        </p:txBody>
      </p:sp>
    </p:spTree>
    <p:extLst>
      <p:ext uri="{BB962C8B-B14F-4D97-AF65-F5344CB8AC3E}">
        <p14:creationId xmlns:p14="http://schemas.microsoft.com/office/powerpoint/2010/main" val="2554412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7FC49F-D448-F44E-FE99-F6E608A9742C}"/>
              </a:ext>
            </a:extLst>
          </p:cNvPr>
          <p:cNvSpPr>
            <a:spLocks noGrp="1"/>
          </p:cNvSpPr>
          <p:nvPr>
            <p:ph idx="1"/>
          </p:nvPr>
        </p:nvSpPr>
        <p:spPr>
          <a:xfrm>
            <a:off x="1054358" y="4879909"/>
            <a:ext cx="10299441" cy="1297053"/>
          </a:xfrm>
        </p:spPr>
        <p:txBody>
          <a:bodyPr/>
          <a:lstStyle/>
          <a:p>
            <a:pPr marL="0" indent="0" algn="just">
              <a:buNone/>
            </a:pPr>
            <a:r>
              <a:rPr lang="en-US" dirty="0"/>
              <a:t>Hence, through the different phases of the circular flow of income, the income generated in production units of an economy reaches back to the production units and completes the circular flow.</a:t>
            </a:r>
          </a:p>
        </p:txBody>
      </p:sp>
      <p:pic>
        <p:nvPicPr>
          <p:cNvPr id="5" name="Picture 4">
            <a:extLst>
              <a:ext uri="{FF2B5EF4-FFF2-40B4-BE49-F238E27FC236}">
                <a16:creationId xmlns:a16="http://schemas.microsoft.com/office/drawing/2014/main" id="{9F8FC3D3-D3BD-62CD-213F-4154576AF786}"/>
              </a:ext>
            </a:extLst>
          </p:cNvPr>
          <p:cNvPicPr>
            <a:picLocks noChangeAspect="1"/>
          </p:cNvPicPr>
          <p:nvPr/>
        </p:nvPicPr>
        <p:blipFill>
          <a:blip r:embed="rId2"/>
          <a:stretch>
            <a:fillRect/>
          </a:stretch>
        </p:blipFill>
        <p:spPr>
          <a:xfrm>
            <a:off x="2167812" y="872413"/>
            <a:ext cx="7315200" cy="3657600"/>
          </a:xfrm>
          <a:prstGeom prst="rect">
            <a:avLst/>
          </a:prstGeom>
        </p:spPr>
      </p:pic>
    </p:spTree>
    <p:extLst>
      <p:ext uri="{BB962C8B-B14F-4D97-AF65-F5344CB8AC3E}">
        <p14:creationId xmlns:p14="http://schemas.microsoft.com/office/powerpoint/2010/main" val="3517364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0</TotalTime>
  <Words>182</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MS Shell Dlg 2</vt:lpstr>
      <vt:lpstr>Wingdings</vt:lpstr>
      <vt:lpstr>Wingdings 3</vt:lpstr>
      <vt:lpstr>Madison</vt:lpstr>
      <vt:lpstr>Phases of Circular Flow of Income</vt:lpstr>
      <vt:lpstr>Phases of Circular Flow of Income</vt:lpstr>
      <vt:lpstr>1. Generation Phase</vt:lpstr>
      <vt:lpstr>2. Distribution Phase</vt:lpstr>
      <vt:lpstr>3. Disposition Phase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Phases of Circular Flow of Income</dc:title>
  <dc:creator>Ananya Priya</dc:creator>
  <cp:lastModifiedBy>Ananya Priya</cp:lastModifiedBy>
  <cp:revision>1</cp:revision>
  <dcterms:created xsi:type="dcterms:W3CDTF">2023-04-12T09:03:12Z</dcterms:created>
  <dcterms:modified xsi:type="dcterms:W3CDTF">2023-04-12T09:03:29Z</dcterms:modified>
</cp:coreProperties>
</file>